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8288000" cy="10287000"/>
  <p:notesSz cx="6858000" cy="9144000"/>
  <p:embeddedFontLst>
    <p:embeddedFont>
      <p:font typeface="Calibri (MS)" panose="020F0502020204030204" pitchFamily="34" charset="0"/>
      <p:regular r:id="rId14"/>
    </p:embeddedFont>
    <p:embeddedFont>
      <p:font typeface="Calibri (MS) Bold" panose="020F0702030404030204" pitchFamily="34" charset="0"/>
      <p:regular r:id="rId15"/>
    </p:embeddedFont>
    <p:embeddedFont>
      <p:font typeface="Calibri (MS) Bold Italics" panose="020F07020304040A0204" pitchFamily="34" charset="0"/>
      <p:regular r:id="rId16"/>
    </p:embeddedFont>
    <p:embeddedFont>
      <p:font typeface="Calibri (MS) Italics" panose="020F05020202040A0204" pitchFamily="34" charset="0"/>
      <p:regular r:id="rId17"/>
    </p:embeddedFont>
    <p:embeddedFont>
      <p:font typeface="Times New Roman" panose="02020603050405020304" pitchFamily="18" charset="0"/>
      <p:regular r:id="rId18"/>
    </p:embeddedFont>
    <p:embeddedFont>
      <p:font typeface="Times New Roman Bold" panose="02030802070405020303" pitchFamily="18" charset="0"/>
      <p:regular r:id="rId19"/>
    </p:embeddedFont>
    <p:embeddedFont>
      <p:font typeface="Trebuchet MS" panose="020B0603020202020204" pitchFamily="34" charset="0"/>
      <p:regular r:id="rId20"/>
    </p:embeddedFont>
    <p:embeddedFont>
      <p:font typeface="Trebuchet MS Bold" panose="020B0703020202020204" pitchFamily="3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font" Target="fonts/font5.fntdata" /><Relationship Id="rId3" Type="http://schemas.openxmlformats.org/officeDocument/2006/relationships/slide" Target="slides/slide2.xml" /><Relationship Id="rId21" Type="http://schemas.openxmlformats.org/officeDocument/2006/relationships/font" Target="fonts/font8.fntdata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4.fntdata" /><Relationship Id="rId25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font" Target="fonts/font3.fntdata" /><Relationship Id="rId20" Type="http://schemas.openxmlformats.org/officeDocument/2006/relationships/font" Target="fonts/font7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font" Target="fonts/font2.fntdata" /><Relationship Id="rId23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font" Target="fonts/font6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1.fntdata" /><Relationship Id="rId22" Type="http://schemas.openxmlformats.org/officeDocument/2006/relationships/presProps" Target="presProps.xml" 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jpeg>
</file>

<file path=ppt/media/image23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3.jpe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23.jpeg" /><Relationship Id="rId4" Type="http://schemas.openxmlformats.org/officeDocument/2006/relationships/image" Target="../media/image22.jpeg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9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3.jpe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9.jpeg" /><Relationship Id="rId4" Type="http://schemas.openxmlformats.org/officeDocument/2006/relationships/image" Target="../media/image8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jpeg" /><Relationship Id="rId4" Type="http://schemas.openxmlformats.org/officeDocument/2006/relationships/image" Target="../media/image12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jpeg" /><Relationship Id="rId4" Type="http://schemas.openxmlformats.org/officeDocument/2006/relationships/image" Target="../media/image1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11.svg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jpeg" /><Relationship Id="rId4" Type="http://schemas.openxmlformats.org/officeDocument/2006/relationships/image" Target="../media/image16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 /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21.sv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50947" y="1422397"/>
            <a:ext cx="2746372" cy="2127247"/>
            <a:chOff x="0" y="0"/>
            <a:chExt cx="2746375" cy="2127250"/>
          </a:xfrm>
        </p:grpSpPr>
        <p:sp>
          <p:nvSpPr>
            <p:cNvPr id="5" name="Freeform 5"/>
            <p:cNvSpPr/>
            <p:nvPr/>
          </p:nvSpPr>
          <p:spPr>
            <a:xfrm>
              <a:off x="63500" y="477774"/>
              <a:ext cx="1846453" cy="1585976"/>
            </a:xfrm>
            <a:custGeom>
              <a:avLst/>
              <a:gdLst/>
              <a:ahLst/>
              <a:cxnLst/>
              <a:rect l="l" t="t" r="r" b="b"/>
              <a:pathLst>
                <a:path w="1846453" h="1585976">
                  <a:moveTo>
                    <a:pt x="1449324" y="0"/>
                  </a:moveTo>
                  <a:lnTo>
                    <a:pt x="397129" y="0"/>
                  </a:lnTo>
                  <a:lnTo>
                    <a:pt x="0" y="793115"/>
                  </a:lnTo>
                  <a:lnTo>
                    <a:pt x="397129" y="1585976"/>
                  </a:lnTo>
                  <a:lnTo>
                    <a:pt x="1449324" y="1585976"/>
                  </a:lnTo>
                  <a:lnTo>
                    <a:pt x="1846453" y="793115"/>
                  </a:lnTo>
                  <a:lnTo>
                    <a:pt x="1449324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709547" y="63500"/>
              <a:ext cx="973328" cy="843026"/>
            </a:xfrm>
            <a:custGeom>
              <a:avLst/>
              <a:gdLst/>
              <a:ahLst/>
              <a:cxnLst/>
              <a:rect l="l" t="t" r="r" b="b"/>
              <a:pathLst>
                <a:path w="973328" h="843026">
                  <a:moveTo>
                    <a:pt x="762254" y="0"/>
                  </a:moveTo>
                  <a:lnTo>
                    <a:pt x="211074" y="0"/>
                  </a:lnTo>
                  <a:lnTo>
                    <a:pt x="0" y="421386"/>
                  </a:lnTo>
                  <a:lnTo>
                    <a:pt x="211074" y="843026"/>
                  </a:lnTo>
                  <a:lnTo>
                    <a:pt x="762254" y="843026"/>
                  </a:lnTo>
                  <a:lnTo>
                    <a:pt x="973328" y="421386"/>
                  </a:lnTo>
                  <a:lnTo>
                    <a:pt x="762254" y="0"/>
                  </a:lnTo>
                  <a:close/>
                </a:path>
              </a:pathLst>
            </a:custGeom>
            <a:solidFill>
              <a:srgbClr val="2D936B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5629275" y="1785938"/>
            <a:ext cx="2502789" cy="2157412"/>
            <a:chOff x="0" y="0"/>
            <a:chExt cx="2502789" cy="21574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00249" cy="2157349"/>
            </a:xfrm>
            <a:custGeom>
              <a:avLst/>
              <a:gdLst/>
              <a:ahLst/>
              <a:cxnLst/>
              <a:rect l="l" t="t" r="r" b="b"/>
              <a:pathLst>
                <a:path w="2500249" h="2157349">
                  <a:moveTo>
                    <a:pt x="539369" y="0"/>
                  </a:moveTo>
                  <a:lnTo>
                    <a:pt x="0" y="1078611"/>
                  </a:lnTo>
                  <a:lnTo>
                    <a:pt x="539242" y="2157349"/>
                  </a:lnTo>
                  <a:lnTo>
                    <a:pt x="1961007" y="2157349"/>
                  </a:lnTo>
                  <a:lnTo>
                    <a:pt x="2500249" y="1078611"/>
                  </a:lnTo>
                  <a:lnTo>
                    <a:pt x="1961007" y="0"/>
                  </a:lnTo>
                  <a:close/>
                </a:path>
              </a:pathLst>
            </a:custGeom>
            <a:solidFill>
              <a:srgbClr val="42D0A1"/>
            </a:solid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5700712" y="7843838"/>
            <a:ext cx="1084678" cy="928688"/>
            <a:chOff x="0" y="0"/>
            <a:chExt cx="1084682" cy="9286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84707" cy="928624"/>
            </a:xfrm>
            <a:custGeom>
              <a:avLst/>
              <a:gdLst/>
              <a:ahLst/>
              <a:cxnLst/>
              <a:rect l="l" t="t" r="r" b="b"/>
              <a:pathLst>
                <a:path w="1084707" h="928624">
                  <a:moveTo>
                    <a:pt x="232283" y="0"/>
                  </a:moveTo>
                  <a:lnTo>
                    <a:pt x="0" y="464439"/>
                  </a:lnTo>
                  <a:lnTo>
                    <a:pt x="232156" y="928624"/>
                  </a:lnTo>
                  <a:lnTo>
                    <a:pt x="853567" y="928624"/>
                  </a:lnTo>
                  <a:lnTo>
                    <a:pt x="1084707" y="466725"/>
                  </a:lnTo>
                  <a:lnTo>
                    <a:pt x="1084707" y="462026"/>
                  </a:lnTo>
                  <a:lnTo>
                    <a:pt x="853567" y="0"/>
                  </a:lnTo>
                  <a:close/>
                </a:path>
              </a:pathLst>
            </a:custGeom>
            <a:solidFill>
              <a:srgbClr val="42AF51"/>
            </a:solidFill>
          </p:spPr>
        </p:sp>
      </p:grpSp>
      <p:sp>
        <p:nvSpPr>
          <p:cNvPr id="11" name="Freeform 11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14412" y="9701212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6666" r="-66666"/>
            </a:stretch>
          </a:blipFill>
        </p:spPr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314450" y="1485900"/>
            <a:ext cx="2614612" cy="2000250"/>
            <a:chOff x="0" y="0"/>
            <a:chExt cx="2614612" cy="20002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614549" cy="2000250"/>
            </a:xfrm>
            <a:custGeom>
              <a:avLst/>
              <a:gdLst/>
              <a:ahLst/>
              <a:cxnLst/>
              <a:rect l="l" t="t" r="r" b="b"/>
              <a:pathLst>
                <a:path w="2614549" h="2000250">
                  <a:moveTo>
                    <a:pt x="0" y="2000250"/>
                  </a:moveTo>
                  <a:lnTo>
                    <a:pt x="2614549" y="2000250"/>
                  </a:lnTo>
                  <a:lnTo>
                    <a:pt x="261454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2286000" y="-118358"/>
            <a:ext cx="4462605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0F0F0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Digital Portfolio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0947" y="3969068"/>
            <a:ext cx="12946301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45"/>
              </a:lnSpc>
            </a:pPr>
            <a:r>
              <a:rPr lang="en-US" sz="4078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STUDENT NAME:E.DINESH KUMAR</a:t>
            </a:r>
          </a:p>
          <a:p>
            <a:pPr algn="l">
              <a:lnSpc>
                <a:spcPts val="4845"/>
              </a:lnSpc>
            </a:pPr>
            <a:r>
              <a:rPr lang="en-US" sz="4078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REGISTER NO AND NMID: 212400934/ 38E0F85D4B45C2AB65643A4E81D46564</a:t>
            </a:r>
          </a:p>
          <a:p>
            <a:pPr algn="l">
              <a:lnSpc>
                <a:spcPts val="4845"/>
              </a:lnSpc>
            </a:pPr>
            <a:r>
              <a:rPr lang="en-US" sz="4078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DEPARTMENT: BCA </a:t>
            </a:r>
          </a:p>
          <a:p>
            <a:pPr algn="l">
              <a:lnSpc>
                <a:spcPts val="4845"/>
              </a:lnSpc>
            </a:pPr>
            <a:r>
              <a:rPr lang="en-US" sz="4078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COLLEGE: PRINCE SHRI VENKATESWARA ART’S AND SCIENCE COLLEGE/ MADRASUNIVERSITY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0012" y="5072062"/>
            <a:ext cx="3700462" cy="5127374"/>
          </a:xfrm>
          <a:custGeom>
            <a:avLst/>
            <a:gdLst/>
            <a:ahLst/>
            <a:cxnLst/>
            <a:rect l="l" t="t" r="r" b="b"/>
            <a:pathLst>
              <a:path w="3700462" h="5127374">
                <a:moveTo>
                  <a:pt x="0" y="0"/>
                </a:moveTo>
                <a:lnTo>
                  <a:pt x="3700463" y="0"/>
                </a:lnTo>
                <a:lnTo>
                  <a:pt x="3700463" y="5127375"/>
                </a:lnTo>
                <a:lnTo>
                  <a:pt x="0" y="51273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29" b="-153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28712" y="9684791"/>
            <a:ext cx="2702585" cy="298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 spc="29">
                <a:solidFill>
                  <a:srgbClr val="2D83C3"/>
                </a:solidFill>
                <a:latin typeface="Trebuchet MS"/>
                <a:ea typeface="Trebuchet MS"/>
                <a:cs typeface="Trebuchet MS"/>
                <a:sym typeface="Trebuchet MS"/>
              </a:rPr>
              <a:t>3/21/2024 </a:t>
            </a:r>
            <a:r>
              <a:rPr lang="en-US" sz="1650" b="1" spc="29">
                <a:solidFill>
                  <a:srgbClr val="2D83C3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Annual Review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915828" y="9677971"/>
            <a:ext cx="226124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 spc="14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9662" y="903427"/>
            <a:ext cx="10923946" cy="1097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25"/>
              </a:lnSpc>
            </a:pPr>
            <a:r>
              <a:rPr lang="en-US" sz="6375" b="1" spc="25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RESULTS AND SCREENSHOTS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971B3A-9417-5E8D-FDFB-AC229C26CC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188" y="2000660"/>
            <a:ext cx="3700462" cy="812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12ED-5798-7ECB-2F17-F2346DC121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GITHUB LINK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3727C-F9FA-BA71-3D89-659560E28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https://edineshkumare.github.io/dinesh-portfolio/</a:t>
            </a:r>
          </a:p>
        </p:txBody>
      </p:sp>
    </p:spTree>
    <p:extLst>
      <p:ext uri="{BB962C8B-B14F-4D97-AF65-F5344CB8AC3E}">
        <p14:creationId xmlns:p14="http://schemas.microsoft.com/office/powerpoint/2010/main" val="2807152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500312" y="9701212"/>
            <a:ext cx="114300" cy="266548"/>
          </a:xfrm>
          <a:custGeom>
            <a:avLst/>
            <a:gdLst/>
            <a:ahLst/>
            <a:cxnLst/>
            <a:rect l="l" t="t" r="r" b="b"/>
            <a:pathLst>
              <a:path w="114300" h="266548">
                <a:moveTo>
                  <a:pt x="0" y="0"/>
                </a:moveTo>
                <a:lnTo>
                  <a:pt x="114300" y="0"/>
                </a:lnTo>
                <a:lnTo>
                  <a:pt x="114300" y="266548"/>
                </a:lnTo>
                <a:lnTo>
                  <a:pt x="0" y="266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221343" y="1904476"/>
            <a:ext cx="85725" cy="85725"/>
            <a:chOff x="0" y="0"/>
            <a:chExt cx="85725" cy="857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221343" y="3133201"/>
            <a:ext cx="85725" cy="85725"/>
            <a:chOff x="0" y="0"/>
            <a:chExt cx="85725" cy="857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21343" y="4361926"/>
            <a:ext cx="85725" cy="85725"/>
            <a:chOff x="0" y="0"/>
            <a:chExt cx="85725" cy="857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132999" y="1067819"/>
            <a:ext cx="5582012" cy="650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88"/>
              </a:lnSpc>
            </a:pPr>
            <a:r>
              <a:rPr lang="en-US" sz="7200" b="1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CONCLUSION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22358" y="1385840"/>
            <a:ext cx="79067" cy="78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915828" y="9677971"/>
            <a:ext cx="226124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 spc="14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11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62297" y="1719215"/>
            <a:ext cx="8102670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Thisportfolio webpage is a simple, stylish, and functional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62297" y="2128790"/>
            <a:ext cx="8340395" cy="2089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personal site designed with a dark theme and thunder- lightning effect to give a unique visual appeal. It has a sticky navigation bar with links for certification and contact, a hero section that introduces you, and a footer with an auto-updating year.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39840" y="4176665"/>
            <a:ext cx="8356787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combination of clean layout, responsive design, interactive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62297" y="4586240"/>
            <a:ext cx="862047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hover effects, and background animation makes it both professional and visually engaging while staying minimal and easy to navigate.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3966822" y="-63503"/>
            <a:ext cx="4384672" cy="10121789"/>
          </a:xfrm>
          <a:custGeom>
            <a:avLst/>
            <a:gdLst/>
            <a:ahLst/>
            <a:cxnLst/>
            <a:rect l="l" t="t" r="r" b="b"/>
            <a:pathLst>
              <a:path w="4384672" h="10121789">
                <a:moveTo>
                  <a:pt x="0" y="0"/>
                </a:moveTo>
                <a:lnTo>
                  <a:pt x="4384672" y="0"/>
                </a:lnTo>
                <a:lnTo>
                  <a:pt x="4384672" y="10121789"/>
                </a:lnTo>
                <a:lnTo>
                  <a:pt x="0" y="10121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14412" y="9701212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6666" r="-66666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700088" y="9614935"/>
            <a:ext cx="5557171" cy="444646"/>
            <a:chOff x="0" y="0"/>
            <a:chExt cx="5557164" cy="4446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57139" cy="444627"/>
            </a:xfrm>
            <a:custGeom>
              <a:avLst/>
              <a:gdLst/>
              <a:ahLst/>
              <a:cxnLst/>
              <a:rect l="l" t="t" r="r" b="b"/>
              <a:pathLst>
                <a:path w="5557139" h="444627">
                  <a:moveTo>
                    <a:pt x="0" y="444627"/>
                  </a:moveTo>
                  <a:lnTo>
                    <a:pt x="5557139" y="444627"/>
                  </a:lnTo>
                  <a:lnTo>
                    <a:pt x="5557139" y="0"/>
                  </a:lnTo>
                  <a:lnTo>
                    <a:pt x="0" y="0"/>
                  </a:lnTo>
                  <a:lnTo>
                    <a:pt x="0" y="444627"/>
                  </a:lnTo>
                  <a:close/>
                </a:path>
              </a:pathLst>
            </a:custGeom>
            <a:solidFill>
              <a:srgbClr val="F2F2F2">
                <a:alpha val="24706"/>
              </a:srgbClr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4166056" y="0"/>
            <a:ext cx="4121944" cy="9997888"/>
            <a:chOff x="0" y="0"/>
            <a:chExt cx="4121950" cy="999788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121912" cy="9997821"/>
            </a:xfrm>
            <a:custGeom>
              <a:avLst/>
              <a:gdLst/>
              <a:ahLst/>
              <a:cxnLst/>
              <a:rect l="l" t="t" r="r" b="b"/>
              <a:pathLst>
                <a:path w="4121912" h="9997821">
                  <a:moveTo>
                    <a:pt x="0" y="0"/>
                  </a:moveTo>
                  <a:lnTo>
                    <a:pt x="0" y="9997821"/>
                  </a:lnTo>
                  <a:lnTo>
                    <a:pt x="4121912" y="9997821"/>
                  </a:lnTo>
                  <a:lnTo>
                    <a:pt x="412191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2999" y="463934"/>
            <a:ext cx="7206929" cy="1240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1">
                <a:solidFill>
                  <a:srgbClr val="FF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Portfolio of your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12364" y="3343499"/>
            <a:ext cx="10413606" cy="2748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160"/>
              </a:lnSpc>
            </a:pPr>
            <a:r>
              <a:rPr lang="en-US" sz="14400" b="1" i="1" spc="86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My portfolio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3503" y="-63503"/>
            <a:ext cx="18414997" cy="10413997"/>
          </a:xfrm>
          <a:custGeom>
            <a:avLst/>
            <a:gdLst/>
            <a:ahLst/>
            <a:cxnLst/>
            <a:rect l="l" t="t" r="r" b="b"/>
            <a:pathLst>
              <a:path w="18414997" h="10413997">
                <a:moveTo>
                  <a:pt x="0" y="0"/>
                </a:moveTo>
                <a:lnTo>
                  <a:pt x="18414997" y="0"/>
                </a:lnTo>
                <a:lnTo>
                  <a:pt x="18414997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30575" y="9201150"/>
            <a:ext cx="371475" cy="371475"/>
          </a:xfrm>
          <a:custGeom>
            <a:avLst/>
            <a:gdLst/>
            <a:ahLst/>
            <a:cxnLst/>
            <a:rect l="l" t="t" r="r" b="b"/>
            <a:pathLst>
              <a:path w="371475" h="371475">
                <a:moveTo>
                  <a:pt x="0" y="0"/>
                </a:moveTo>
                <a:lnTo>
                  <a:pt x="371475" y="0"/>
                </a:lnTo>
                <a:lnTo>
                  <a:pt x="371475" y="371475"/>
                </a:lnTo>
                <a:lnTo>
                  <a:pt x="0" y="3714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00088" y="9614935"/>
            <a:ext cx="5557171" cy="444646"/>
            <a:chOff x="0" y="0"/>
            <a:chExt cx="5557164" cy="4446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7139" cy="444627"/>
            </a:xfrm>
            <a:custGeom>
              <a:avLst/>
              <a:gdLst/>
              <a:ahLst/>
              <a:cxnLst/>
              <a:rect l="l" t="t" r="r" b="b"/>
              <a:pathLst>
                <a:path w="5557139" h="444627">
                  <a:moveTo>
                    <a:pt x="0" y="444627"/>
                  </a:moveTo>
                  <a:lnTo>
                    <a:pt x="5557139" y="444627"/>
                  </a:lnTo>
                  <a:lnTo>
                    <a:pt x="5557139" y="0"/>
                  </a:lnTo>
                  <a:lnTo>
                    <a:pt x="0" y="0"/>
                  </a:lnTo>
                  <a:lnTo>
                    <a:pt x="0" y="444627"/>
                  </a:ln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71438" y="5729288"/>
            <a:ext cx="2600239" cy="4514850"/>
          </a:xfrm>
          <a:custGeom>
            <a:avLst/>
            <a:gdLst/>
            <a:ahLst/>
            <a:cxnLst/>
            <a:rect l="l" t="t" r="r" b="b"/>
            <a:pathLst>
              <a:path w="2600239" h="4514850">
                <a:moveTo>
                  <a:pt x="0" y="0"/>
                </a:moveTo>
                <a:lnTo>
                  <a:pt x="2600239" y="0"/>
                </a:lnTo>
                <a:lnTo>
                  <a:pt x="2600239" y="4514850"/>
                </a:lnTo>
                <a:lnTo>
                  <a:pt x="0" y="45148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"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701215" y="-63503"/>
            <a:ext cx="14650288" cy="10413997"/>
            <a:chOff x="0" y="0"/>
            <a:chExt cx="14650288" cy="10414000"/>
          </a:xfrm>
        </p:grpSpPr>
        <p:sp>
          <p:nvSpPr>
            <p:cNvPr id="8" name="Freeform 8"/>
            <p:cNvSpPr/>
            <p:nvPr/>
          </p:nvSpPr>
          <p:spPr>
            <a:xfrm>
              <a:off x="63500" y="1625854"/>
              <a:ext cx="7543419" cy="7248144"/>
            </a:xfrm>
            <a:custGeom>
              <a:avLst/>
              <a:gdLst/>
              <a:ahLst/>
              <a:cxnLst/>
              <a:rect l="l" t="t" r="r" b="b"/>
              <a:pathLst>
                <a:path w="7543419" h="7248144">
                  <a:moveTo>
                    <a:pt x="0" y="0"/>
                  </a:moveTo>
                  <a:lnTo>
                    <a:pt x="7543419" y="0"/>
                  </a:lnTo>
                  <a:lnTo>
                    <a:pt x="7543419" y="7248144"/>
                  </a:lnTo>
                  <a:lnTo>
                    <a:pt x="0" y="7248144"/>
                  </a:lnTo>
                  <a:close/>
                </a:path>
              </a:pathLst>
            </a:custGeom>
            <a:solidFill>
              <a:srgbClr val="FFFF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7464552" y="63500"/>
              <a:ext cx="7122288" cy="10287000"/>
            </a:xfrm>
            <a:custGeom>
              <a:avLst/>
              <a:gdLst/>
              <a:ahLst/>
              <a:cxnLst/>
              <a:rect l="l" t="t" r="r" b="b"/>
              <a:pathLst>
                <a:path w="7122288" h="10287000">
                  <a:moveTo>
                    <a:pt x="0" y="0"/>
                  </a:moveTo>
                  <a:lnTo>
                    <a:pt x="0" y="10287000"/>
                  </a:lnTo>
                  <a:lnTo>
                    <a:pt x="7122288" y="10287000"/>
                  </a:lnTo>
                  <a:lnTo>
                    <a:pt x="7122288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2815189" y="8478774"/>
              <a:ext cx="971551" cy="971550"/>
            </a:xfrm>
            <a:custGeom>
              <a:avLst/>
              <a:gdLst/>
              <a:ahLst/>
              <a:cxnLst/>
              <a:rect l="l" t="t" r="r" b="b"/>
              <a:pathLst>
                <a:path w="971551" h="971550">
                  <a:moveTo>
                    <a:pt x="0" y="971550"/>
                  </a:moveTo>
                  <a:lnTo>
                    <a:pt x="971551" y="971550"/>
                  </a:lnTo>
                  <a:lnTo>
                    <a:pt x="97155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128712" y="9684791"/>
            <a:ext cx="2702585" cy="298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 spc="29">
                <a:solidFill>
                  <a:srgbClr val="2D83C3"/>
                </a:solidFill>
                <a:latin typeface="Trebuchet MS"/>
                <a:ea typeface="Trebuchet MS"/>
                <a:cs typeface="Trebuchet MS"/>
                <a:sym typeface="Trebuchet MS"/>
              </a:rPr>
              <a:t>3/21/2024 </a:t>
            </a:r>
            <a:r>
              <a:rPr lang="en-US" sz="1650" b="1" spc="29">
                <a:solidFill>
                  <a:srgbClr val="2D83C3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Annual Review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28712" y="570614"/>
            <a:ext cx="3559969" cy="1240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1">
                <a:solidFill>
                  <a:srgbClr val="9BBB59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AGENDA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98236" y="2209695"/>
            <a:ext cx="7007647" cy="5804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3"/>
              </a:lnSpc>
            </a:pPr>
            <a:r>
              <a:rPr lang="en-US" sz="4200" spc="25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1.Problem Statement 2.Project Overview 3.End Users 4.Tools and Technologies 5.Portfolio design and Layout 6.Features and Functionality 7.Results and Screenshots 8.</a:t>
            </a:r>
            <a:r>
              <a:rPr lang="en-US" sz="4200" spc="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200" spc="25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9.Github Link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987212" y="4400550"/>
            <a:ext cx="4142489" cy="4886325"/>
          </a:xfrm>
          <a:custGeom>
            <a:avLst/>
            <a:gdLst/>
            <a:ahLst/>
            <a:cxnLst/>
            <a:rect l="l" t="t" r="r" b="b"/>
            <a:pathLst>
              <a:path w="4142489" h="4886325">
                <a:moveTo>
                  <a:pt x="0" y="0"/>
                </a:moveTo>
                <a:lnTo>
                  <a:pt x="4142490" y="0"/>
                </a:lnTo>
                <a:lnTo>
                  <a:pt x="4142490" y="4886325"/>
                </a:lnTo>
                <a:lnTo>
                  <a:pt x="0" y="48863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"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014412" y="9701212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666" r="-66666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51109" y="783603"/>
            <a:ext cx="8571090" cy="3694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25"/>
              </a:lnSpc>
            </a:pPr>
            <a:r>
              <a:rPr lang="en-US" sz="6375" b="1" spc="25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PROBLEM STATEMENT</a:t>
            </a:r>
          </a:p>
          <a:p>
            <a:pPr algn="ctr">
              <a:lnSpc>
                <a:spcPts val="3223"/>
              </a:lnSpc>
            </a:pPr>
            <a:r>
              <a:rPr lang="en-US" sz="2700" b="1">
                <a:solidFill>
                  <a:srgbClr val="4BACC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This portfolio website is designed to:Present my skills, experience, and projects in an organized way. Provide a single platform where my work can be accessed anytime, anywhere.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92439" y="2798921"/>
            <a:ext cx="26560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1.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2439" y="3618071"/>
            <a:ext cx="26560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2.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2439" y="4437221"/>
            <a:ext cx="9187148" cy="464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3.</a:t>
            </a:r>
            <a:r>
              <a:rPr lang="en-US" sz="2700" b="1">
                <a:solidFill>
                  <a:srgbClr val="4BACC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Demonstrate my web development/design abilities through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45209" y="4859350"/>
            <a:ext cx="8123844" cy="2908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2700" b="1">
                <a:solidFill>
                  <a:srgbClr val="4BACC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 portfolio itself. For students → Focus on learning, showcasing academic projects. For professionals → Emphasize career growth, job opportunities. For freelancers → Stress on attracting clients and collaborations.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92439" y="5256371"/>
            <a:ext cx="26560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4.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92439" y="6075521"/>
            <a:ext cx="26560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5.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2439" y="6894671"/>
            <a:ext cx="26560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4BACC6"/>
                </a:solidFill>
                <a:latin typeface="Calibri (MS)"/>
                <a:ea typeface="Calibri (MS)"/>
                <a:cs typeface="Calibri (MS)"/>
                <a:sym typeface="Calibri (MS)"/>
              </a:rPr>
              <a:t>6.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2987338" y="3971925"/>
            <a:ext cx="5300662" cy="5715000"/>
          </a:xfrm>
          <a:custGeom>
            <a:avLst/>
            <a:gdLst/>
            <a:ahLst/>
            <a:cxnLst/>
            <a:rect l="l" t="t" r="r" b="b"/>
            <a:pathLst>
              <a:path w="5300662" h="5715000">
                <a:moveTo>
                  <a:pt x="0" y="0"/>
                </a:moveTo>
                <a:lnTo>
                  <a:pt x="5300662" y="0"/>
                </a:lnTo>
                <a:lnTo>
                  <a:pt x="5300662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76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14412" y="9701212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666" r="-66666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09662" y="1165460"/>
            <a:ext cx="7998514" cy="1097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25"/>
              </a:lnSpc>
            </a:pPr>
            <a:r>
              <a:rPr lang="en-US" sz="6375" b="1" spc="6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PROJECT OVERVIEW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3011" y="2466975"/>
            <a:ext cx="8489604" cy="5006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3"/>
              </a:lnSpc>
            </a:pPr>
            <a:r>
              <a:rPr lang="en-US" sz="408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About Me – A summary of my background and interests. Skills – A list of technical and soft skills I possess.  – Highlights of my academic and personal projects. Resume – Easy access to my CV for recruiters.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535" y="1809455"/>
            <a:ext cx="10642597" cy="7870822"/>
          </a:xfrm>
          <a:custGeom>
            <a:avLst/>
            <a:gdLst/>
            <a:ahLst/>
            <a:cxnLst/>
            <a:rect l="l" t="t" r="r" b="b"/>
            <a:pathLst>
              <a:path w="10642597" h="7870822">
                <a:moveTo>
                  <a:pt x="0" y="0"/>
                </a:moveTo>
                <a:lnTo>
                  <a:pt x="10642596" y="0"/>
                </a:lnTo>
                <a:lnTo>
                  <a:pt x="10642596" y="7870822"/>
                </a:lnTo>
                <a:lnTo>
                  <a:pt x="0" y="78708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49179" y="1268520"/>
            <a:ext cx="7638088" cy="83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WHO ARE THE END USERS?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2029" y="3032008"/>
            <a:ext cx="10207704" cy="45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spc="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1.</a:t>
            </a:r>
            <a:r>
              <a:rPr lang="en-US" sz="2700" b="1" i="1" spc="2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Recruiters &amp; Hiring Managers – To evaluate your skills, projects, and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6704" y="3441583"/>
            <a:ext cx="2833926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b="1" i="1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suitability for a job.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2029" y="3851158"/>
            <a:ext cx="9515875" cy="45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spc="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2.</a:t>
            </a:r>
            <a:r>
              <a:rPr lang="en-US" sz="2700" b="1" i="1" spc="5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2. Clients (for freelancers) – To check your past work and decide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6704" y="4260733"/>
            <a:ext cx="2952445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b="1" i="1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whether to hire you.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2029" y="4670308"/>
            <a:ext cx="10001745" cy="45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spc="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3.</a:t>
            </a:r>
            <a:r>
              <a:rPr lang="en-US" sz="2700" b="1" i="1" spc="2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3. Teachers / Evaluators – If it’s an academic project, they review it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6704" y="5079883"/>
            <a:ext cx="1722663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b="1" i="1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for grading.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2029" y="5489458"/>
            <a:ext cx="9961102" cy="45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spc="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4.</a:t>
            </a:r>
            <a:r>
              <a:rPr lang="en-US" sz="2700" b="1" i="1" spc="2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4. Peers &amp; Collaborators – Students, colleagues, or developers who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6704" y="5899033"/>
            <a:ext cx="3672116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b="1" i="1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may want to collaborate.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2029" y="6308608"/>
            <a:ext cx="10394032" cy="45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spc="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5.</a:t>
            </a:r>
            <a:r>
              <a:rPr lang="en-US" sz="2700" b="1" i="1" spc="2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5. General Audience – Anyone interested in knowing more about your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6704" y="6718183"/>
            <a:ext cx="4505011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 b="1" i="1">
                <a:solidFill>
                  <a:srgbClr val="FFFFFF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work, achievements, and skills.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2214562"/>
            <a:ext cx="4042801" cy="4871056"/>
          </a:xfrm>
          <a:custGeom>
            <a:avLst/>
            <a:gdLst/>
            <a:ahLst/>
            <a:cxnLst/>
            <a:rect l="l" t="t" r="r" b="b"/>
            <a:pathLst>
              <a:path w="4042801" h="4871056">
                <a:moveTo>
                  <a:pt x="0" y="0"/>
                </a:moveTo>
                <a:lnTo>
                  <a:pt x="4042801" y="0"/>
                </a:lnTo>
                <a:lnTo>
                  <a:pt x="4042801" y="4871057"/>
                </a:lnTo>
                <a:lnTo>
                  <a:pt x="0" y="48710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"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044112" y="2543175"/>
            <a:ext cx="471488" cy="486223"/>
            <a:chOff x="0" y="0"/>
            <a:chExt cx="471488" cy="48621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1424" cy="485775"/>
            </a:xfrm>
            <a:custGeom>
              <a:avLst/>
              <a:gdLst/>
              <a:ahLst/>
              <a:cxnLst/>
              <a:rect l="l" t="t" r="r" b="b"/>
              <a:pathLst>
                <a:path w="471424" h="485775">
                  <a:moveTo>
                    <a:pt x="0" y="0"/>
                  </a:moveTo>
                  <a:lnTo>
                    <a:pt x="0" y="485775"/>
                  </a:lnTo>
                  <a:lnTo>
                    <a:pt x="471424" y="485775"/>
                  </a:lnTo>
                  <a:lnTo>
                    <a:pt x="471424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3966822" y="7980359"/>
            <a:ext cx="812797" cy="1198559"/>
            <a:chOff x="0" y="0"/>
            <a:chExt cx="812800" cy="1198562"/>
          </a:xfrm>
        </p:grpSpPr>
        <p:sp>
          <p:nvSpPr>
            <p:cNvPr id="9" name="Freeform 9"/>
            <p:cNvSpPr/>
            <p:nvPr/>
          </p:nvSpPr>
          <p:spPr>
            <a:xfrm>
              <a:off x="63500" y="6350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0"/>
                  </a:moveTo>
                  <a:lnTo>
                    <a:pt x="685800" y="0"/>
                  </a:lnTo>
                  <a:lnTo>
                    <a:pt x="685800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42AF51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63500" y="863600"/>
              <a:ext cx="271526" cy="271526"/>
            </a:xfrm>
            <a:custGeom>
              <a:avLst/>
              <a:gdLst/>
              <a:ahLst/>
              <a:cxnLst/>
              <a:rect l="l" t="t" r="r" b="b"/>
              <a:pathLst>
                <a:path w="271526" h="271526">
                  <a:moveTo>
                    <a:pt x="0" y="0"/>
                  </a:moveTo>
                  <a:lnTo>
                    <a:pt x="0" y="271526"/>
                  </a:lnTo>
                  <a:lnTo>
                    <a:pt x="271526" y="271526"/>
                  </a:lnTo>
                  <a:lnTo>
                    <a:pt x="271526" y="0"/>
                  </a:lnTo>
                  <a:close/>
                </a:path>
              </a:pathLst>
            </a:custGeom>
            <a:solidFill>
              <a:srgbClr val="2D936B"/>
            </a:solidFill>
          </p:spPr>
        </p:sp>
      </p:grpSp>
      <p:sp>
        <p:nvSpPr>
          <p:cNvPr id="11" name="Freeform 11"/>
          <p:cNvSpPr/>
          <p:nvPr/>
        </p:nvSpPr>
        <p:spPr>
          <a:xfrm>
            <a:off x="1014412" y="9701212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666" r="-66666"/>
            </a:stretch>
          </a:blipFill>
        </p:spPr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3979859" y="2722559"/>
            <a:ext cx="9286361" cy="5904957"/>
            <a:chOff x="0" y="0"/>
            <a:chExt cx="9286354" cy="5904954"/>
          </a:xfrm>
        </p:grpSpPr>
        <p:sp>
          <p:nvSpPr>
            <p:cNvPr id="13" name="Freeform 13"/>
            <p:cNvSpPr/>
            <p:nvPr/>
          </p:nvSpPr>
          <p:spPr>
            <a:xfrm>
              <a:off x="63500" y="63500"/>
              <a:ext cx="9159367" cy="1384935"/>
            </a:xfrm>
            <a:custGeom>
              <a:avLst/>
              <a:gdLst/>
              <a:ahLst/>
              <a:cxnLst/>
              <a:rect l="l" t="t" r="r" b="b"/>
              <a:pathLst>
                <a:path w="9159367" h="1384935">
                  <a:moveTo>
                    <a:pt x="0" y="0"/>
                  </a:moveTo>
                  <a:lnTo>
                    <a:pt x="9159367" y="0"/>
                  </a:lnTo>
                  <a:lnTo>
                    <a:pt x="9159367" y="1384935"/>
                  </a:lnTo>
                  <a:lnTo>
                    <a:pt x="0" y="1384935"/>
                  </a:lnTo>
                  <a:close/>
                </a:path>
              </a:pathLst>
            </a:custGeom>
            <a:solidFill>
              <a:srgbClr val="558ED5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63500" y="1548003"/>
              <a:ext cx="9158097" cy="4293489"/>
            </a:xfrm>
            <a:custGeom>
              <a:avLst/>
              <a:gdLst/>
              <a:ahLst/>
              <a:cxnLst/>
              <a:rect l="l" t="t" r="r" b="b"/>
              <a:pathLst>
                <a:path w="9158097" h="4293489">
                  <a:moveTo>
                    <a:pt x="0" y="0"/>
                  </a:moveTo>
                  <a:lnTo>
                    <a:pt x="9158097" y="0"/>
                  </a:lnTo>
                  <a:lnTo>
                    <a:pt x="9158097" y="4293489"/>
                  </a:lnTo>
                  <a:lnTo>
                    <a:pt x="0" y="4293489"/>
                  </a:lnTo>
                  <a:close/>
                </a:path>
              </a:pathLst>
            </a:custGeom>
            <a:solidFill>
              <a:srgbClr val="77933C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49377" y="1738503"/>
              <a:ext cx="85598" cy="85597"/>
            </a:xfrm>
            <a:custGeom>
              <a:avLst/>
              <a:gdLst/>
              <a:ahLst/>
              <a:cxnLst/>
              <a:rect l="l" t="t" r="r" b="b"/>
              <a:pathLst>
                <a:path w="85598" h="85597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349377" y="2148078"/>
              <a:ext cx="85598" cy="85597"/>
            </a:xfrm>
            <a:custGeom>
              <a:avLst/>
              <a:gdLst/>
              <a:ahLst/>
              <a:cxnLst/>
              <a:rect l="l" t="t" r="r" b="b"/>
              <a:pathLst>
                <a:path w="85598" h="85597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349377" y="2967228"/>
              <a:ext cx="85598" cy="85597"/>
            </a:xfrm>
            <a:custGeom>
              <a:avLst/>
              <a:gdLst/>
              <a:ahLst/>
              <a:cxnLst/>
              <a:rect l="l" t="t" r="r" b="b"/>
              <a:pathLst>
                <a:path w="85598" h="85597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349377" y="3786378"/>
              <a:ext cx="85598" cy="85599"/>
            </a:xfrm>
            <a:custGeom>
              <a:avLst/>
              <a:gdLst/>
              <a:ahLst/>
              <a:cxnLst/>
              <a:rect l="l" t="t" r="r" b="b"/>
              <a:pathLst>
                <a:path w="85598" h="85599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349377" y="4605528"/>
              <a:ext cx="85598" cy="85599"/>
            </a:xfrm>
            <a:custGeom>
              <a:avLst/>
              <a:gdLst/>
              <a:ahLst/>
              <a:cxnLst/>
              <a:rect l="l" t="t" r="r" b="b"/>
              <a:pathLst>
                <a:path w="85598" h="85599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49377" y="5424678"/>
              <a:ext cx="85598" cy="85599"/>
            </a:xfrm>
            <a:custGeom>
              <a:avLst/>
              <a:gdLst/>
              <a:ahLst/>
              <a:cxnLst/>
              <a:rect l="l" t="t" r="r" b="b"/>
              <a:pathLst>
                <a:path w="85598" h="85599">
                  <a:moveTo>
                    <a:pt x="85598" y="42799"/>
                  </a:moveTo>
                  <a:cubicBezTo>
                    <a:pt x="85598" y="48514"/>
                    <a:pt x="84455" y="53975"/>
                    <a:pt x="82296" y="59182"/>
                  </a:cubicBezTo>
                  <a:cubicBezTo>
                    <a:pt x="80137" y="64389"/>
                    <a:pt x="76962" y="69088"/>
                    <a:pt x="73025" y="73025"/>
                  </a:cubicBezTo>
                  <a:cubicBezTo>
                    <a:pt x="69088" y="76962"/>
                    <a:pt x="64389" y="80137"/>
                    <a:pt x="59182" y="82296"/>
                  </a:cubicBezTo>
                  <a:cubicBezTo>
                    <a:pt x="53975" y="84455"/>
                    <a:pt x="48514" y="85598"/>
                    <a:pt x="42799" y="85598"/>
                  </a:cubicBezTo>
                  <a:cubicBezTo>
                    <a:pt x="37084" y="85598"/>
                    <a:pt x="31623" y="84455"/>
                    <a:pt x="26416" y="82296"/>
                  </a:cubicBezTo>
                  <a:cubicBezTo>
                    <a:pt x="21209" y="80137"/>
                    <a:pt x="16510" y="76962"/>
                    <a:pt x="12573" y="73025"/>
                  </a:cubicBezTo>
                  <a:cubicBezTo>
                    <a:pt x="8636" y="69088"/>
                    <a:pt x="5461" y="64389"/>
                    <a:pt x="3302" y="59182"/>
                  </a:cubicBezTo>
                  <a:cubicBezTo>
                    <a:pt x="1143" y="53975"/>
                    <a:pt x="0" y="48514"/>
                    <a:pt x="0" y="42799"/>
                  </a:cubicBezTo>
                  <a:cubicBezTo>
                    <a:pt x="0" y="37084"/>
                    <a:pt x="1143" y="31623"/>
                    <a:pt x="3302" y="26416"/>
                  </a:cubicBezTo>
                  <a:cubicBezTo>
                    <a:pt x="5461" y="21209"/>
                    <a:pt x="8636" y="16510"/>
                    <a:pt x="12573" y="12573"/>
                  </a:cubicBezTo>
                  <a:cubicBezTo>
                    <a:pt x="16510" y="8636"/>
                    <a:pt x="21209" y="5461"/>
                    <a:pt x="26416" y="3302"/>
                  </a:cubicBezTo>
                  <a:cubicBezTo>
                    <a:pt x="31623" y="1143"/>
                    <a:pt x="37084" y="0"/>
                    <a:pt x="42799" y="0"/>
                  </a:cubicBezTo>
                  <a:cubicBezTo>
                    <a:pt x="48514" y="0"/>
                    <a:pt x="53975" y="1143"/>
                    <a:pt x="59182" y="3302"/>
                  </a:cubicBezTo>
                  <a:cubicBezTo>
                    <a:pt x="64389" y="5461"/>
                    <a:pt x="69088" y="8636"/>
                    <a:pt x="73025" y="12573"/>
                  </a:cubicBezTo>
                  <a:cubicBezTo>
                    <a:pt x="76962" y="16510"/>
                    <a:pt x="80137" y="21209"/>
                    <a:pt x="82296" y="26416"/>
                  </a:cubicBezTo>
                  <a:cubicBezTo>
                    <a:pt x="84455" y="31623"/>
                    <a:pt x="85598" y="37084"/>
                    <a:pt x="85598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837248" y="1221629"/>
            <a:ext cx="8092964" cy="930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5400" b="1" spc="16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TOOLS AND TECHNIQUES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0301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081462" y="2791301"/>
            <a:ext cx="911778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sticky header with name + navigationA hero section (intro)A thunder/lightning background animationA footer with auto year update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570066" y="3942397"/>
            <a:ext cx="8314268" cy="4471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HTML5 – For structuring the web pages.</a:t>
            </a:r>
          </a:p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CSS3 – For styling and layout design.JavaScript – To add</a:t>
            </a:r>
          </a:p>
          <a:p>
            <a:pPr algn="l">
              <a:lnSpc>
                <a:spcPts val="510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interactivity and dynamic features.</a:t>
            </a:r>
          </a:p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Design (Media Queries/Flexbox/Grid) – To ensure mobile-</a:t>
            </a:r>
          </a:p>
          <a:p>
            <a:pPr algn="l">
              <a:lnSpc>
                <a:spcPts val="510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friendly viewing.</a:t>
            </a:r>
          </a:p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Code Editor (VS Code / Sublime / Notepad++) – For writing</a:t>
            </a:r>
          </a:p>
          <a:p>
            <a:pPr algn="l">
              <a:lnSpc>
                <a:spcPts val="510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and editing code.</a:t>
            </a:r>
          </a:p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Web Browser (Chrome / Edge / Firefox) – For testing and</a:t>
            </a:r>
          </a:p>
          <a:p>
            <a:pPr algn="l">
              <a:lnSpc>
                <a:spcPts val="510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previewing the site.</a:t>
            </a:r>
          </a:p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Git &amp; GitHub (optional) – For version control and hosting.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500312" y="9701212"/>
            <a:ext cx="114300" cy="266548"/>
          </a:xfrm>
          <a:custGeom>
            <a:avLst/>
            <a:gdLst/>
            <a:ahLst/>
            <a:cxnLst/>
            <a:rect l="l" t="t" r="r" b="b"/>
            <a:pathLst>
              <a:path w="114300" h="266548">
                <a:moveTo>
                  <a:pt x="0" y="0"/>
                </a:moveTo>
                <a:lnTo>
                  <a:pt x="114300" y="0"/>
                </a:lnTo>
                <a:lnTo>
                  <a:pt x="114300" y="266548"/>
                </a:lnTo>
                <a:lnTo>
                  <a:pt x="0" y="266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65768" y="1485690"/>
            <a:ext cx="9275464" cy="8571005"/>
          </a:xfrm>
          <a:custGeom>
            <a:avLst/>
            <a:gdLst/>
            <a:ahLst/>
            <a:cxnLst/>
            <a:rect l="l" t="t" r="r" b="b"/>
            <a:pathLst>
              <a:path w="9275464" h="8571005">
                <a:moveTo>
                  <a:pt x="0" y="0"/>
                </a:moveTo>
                <a:lnTo>
                  <a:pt x="9275464" y="0"/>
                </a:lnTo>
                <a:lnTo>
                  <a:pt x="9275464" y="8571005"/>
                </a:lnTo>
                <a:lnTo>
                  <a:pt x="0" y="85710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5087600" y="787708"/>
            <a:ext cx="685800" cy="685800"/>
            <a:chOff x="0" y="0"/>
            <a:chExt cx="685800" cy="685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0"/>
                  </a:moveTo>
                  <a:lnTo>
                    <a:pt x="685800" y="0"/>
                  </a:lnTo>
                  <a:lnTo>
                    <a:pt x="685800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42AF51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6915828" y="9677971"/>
            <a:ext cx="112090" cy="297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0"/>
              </a:lnSpc>
            </a:pPr>
            <a:r>
              <a:rPr lang="en-US" sz="1650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09662" y="721576"/>
            <a:ext cx="11499580" cy="668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4"/>
              </a:lnSpc>
            </a:pPr>
            <a:r>
              <a:rPr lang="en-US" sz="6000" b="1" spc="24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POTFOLIO DESIGN AND LAYOUT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940207" y="1221057"/>
            <a:ext cx="79067" cy="78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55975" y="1554432"/>
            <a:ext cx="8661806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BackgroundBlackbackgroundWhitetextLightning flasheffect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55975" y="1964007"/>
            <a:ext cx="8755047" cy="741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runsin thebackground--- Header (Navbar)Sticky at the top (always visible when scrolling)Semi-transparent black background.  (rgba(0,0,0,0.7))Left side → Title “M. Akash” in cyan (#00e5ff)  side → Navigation linksCertification (opens IBM certificate in new tab)Contact (opens email app)Hover effect → Links turn cyanHero / Main SectionCenter-aligned : “Welcome” in cyan (#00e5ff), large fontParagraph below → Introduction about youMentions BCA : Prince Shri Venkateswara Arts and Science CollegeSchool: Sri Sankara Vidyalaya Matric Higher Secondary SchoolFooterSemi-transparent black background (rgba(0,0,0,0.8))Centered small white textShows copyright Example: © 2025 M. Akash | PortfolioYear updates automatically with JavaScript--- Special EffectFull-screen thunder/flash effect in the backgroundFlashes white for a split second to mimic lightning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6015038"/>
            <a:ext cx="671512" cy="4271962"/>
            <a:chOff x="0" y="0"/>
            <a:chExt cx="671512" cy="4271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49" cy="4271899"/>
            </a:xfrm>
            <a:custGeom>
              <a:avLst/>
              <a:gdLst/>
              <a:ahLst/>
              <a:cxnLst/>
              <a:rect l="l" t="t" r="r" b="b"/>
              <a:pathLst>
                <a:path w="671449" h="4271899">
                  <a:moveTo>
                    <a:pt x="0" y="0"/>
                  </a:moveTo>
                  <a:lnTo>
                    <a:pt x="0" y="4271899"/>
                  </a:lnTo>
                  <a:lnTo>
                    <a:pt x="671449" y="4271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05967" y="2001679"/>
            <a:ext cx="85725" cy="85725"/>
            <a:chOff x="0" y="0"/>
            <a:chExt cx="85725" cy="85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05967" y="2820829"/>
            <a:ext cx="85725" cy="85725"/>
            <a:chOff x="0" y="0"/>
            <a:chExt cx="85725" cy="857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5967" y="4049554"/>
            <a:ext cx="85725" cy="85725"/>
            <a:chOff x="0" y="0"/>
            <a:chExt cx="85725" cy="857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05967" y="4868704"/>
            <a:ext cx="85725" cy="85725"/>
            <a:chOff x="0" y="0"/>
            <a:chExt cx="85725" cy="857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105967" y="5687854"/>
            <a:ext cx="85725" cy="85725"/>
            <a:chOff x="0" y="0"/>
            <a:chExt cx="85725" cy="857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105967" y="6097429"/>
            <a:ext cx="85725" cy="85725"/>
            <a:chOff x="0" y="0"/>
            <a:chExt cx="85725" cy="857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05967" y="6916579"/>
            <a:ext cx="85725" cy="85725"/>
            <a:chOff x="0" y="0"/>
            <a:chExt cx="85725" cy="8572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9081249" y="3408912"/>
            <a:ext cx="85725" cy="85725"/>
            <a:chOff x="0" y="0"/>
            <a:chExt cx="85725" cy="8572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9081249" y="4228062"/>
            <a:ext cx="85725" cy="85725"/>
            <a:chOff x="0" y="0"/>
            <a:chExt cx="85725" cy="8572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9081249" y="5047212"/>
            <a:ext cx="85725" cy="85725"/>
            <a:chOff x="0" y="0"/>
            <a:chExt cx="85725" cy="8572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9081249" y="5866362"/>
            <a:ext cx="85725" cy="85725"/>
            <a:chOff x="0" y="0"/>
            <a:chExt cx="85725" cy="8572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725" y="42926"/>
                  </a:moveTo>
                  <a:cubicBezTo>
                    <a:pt x="85725" y="48641"/>
                    <a:pt x="84582" y="54102"/>
                    <a:pt x="82423" y="59309"/>
                  </a:cubicBezTo>
                  <a:cubicBezTo>
                    <a:pt x="80264" y="64516"/>
                    <a:pt x="77089" y="69215"/>
                    <a:pt x="73152" y="73152"/>
                  </a:cubicBezTo>
                  <a:cubicBezTo>
                    <a:pt x="69215" y="77089"/>
                    <a:pt x="64516" y="80264"/>
                    <a:pt x="59309" y="82423"/>
                  </a:cubicBezTo>
                  <a:cubicBezTo>
                    <a:pt x="54102" y="84582"/>
                    <a:pt x="48641" y="85725"/>
                    <a:pt x="42926" y="85725"/>
                  </a:cubicBezTo>
                  <a:cubicBezTo>
                    <a:pt x="37211" y="85725"/>
                    <a:pt x="31750" y="84582"/>
                    <a:pt x="26543" y="82423"/>
                  </a:cubicBezTo>
                  <a:cubicBezTo>
                    <a:pt x="21336" y="80264"/>
                    <a:pt x="16510" y="77216"/>
                    <a:pt x="12573" y="73152"/>
                  </a:cubicBezTo>
                  <a:cubicBezTo>
                    <a:pt x="8636" y="69088"/>
                    <a:pt x="5461" y="64516"/>
                    <a:pt x="3302" y="59309"/>
                  </a:cubicBezTo>
                  <a:cubicBezTo>
                    <a:pt x="1143" y="54102"/>
                    <a:pt x="0" y="48514"/>
                    <a:pt x="0" y="42926"/>
                  </a:cubicBezTo>
                  <a:cubicBezTo>
                    <a:pt x="0" y="37338"/>
                    <a:pt x="1143" y="31750"/>
                    <a:pt x="3302" y="26416"/>
                  </a:cubicBezTo>
                  <a:cubicBezTo>
                    <a:pt x="5461" y="21082"/>
                    <a:pt x="8509" y="16510"/>
                    <a:pt x="12573" y="12573"/>
                  </a:cubicBezTo>
                  <a:cubicBezTo>
                    <a:pt x="16637" y="8636"/>
                    <a:pt x="21209" y="5461"/>
                    <a:pt x="26416" y="3302"/>
                  </a:cubicBezTo>
                  <a:cubicBezTo>
                    <a:pt x="31623" y="1143"/>
                    <a:pt x="37211" y="0"/>
                    <a:pt x="42926" y="0"/>
                  </a:cubicBezTo>
                  <a:cubicBezTo>
                    <a:pt x="48641" y="0"/>
                    <a:pt x="54102" y="1143"/>
                    <a:pt x="59309" y="3302"/>
                  </a:cubicBezTo>
                  <a:cubicBezTo>
                    <a:pt x="64516" y="5461"/>
                    <a:pt x="69215" y="8636"/>
                    <a:pt x="73152" y="12573"/>
                  </a:cubicBezTo>
                  <a:cubicBezTo>
                    <a:pt x="77089" y="16510"/>
                    <a:pt x="80264" y="21209"/>
                    <a:pt x="82423" y="26416"/>
                  </a:cubicBezTo>
                  <a:cubicBezTo>
                    <a:pt x="84582" y="31623"/>
                    <a:pt x="85725" y="37084"/>
                    <a:pt x="85725" y="4279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6" name="Freeform 26"/>
          <p:cNvSpPr/>
          <p:nvPr/>
        </p:nvSpPr>
        <p:spPr>
          <a:xfrm>
            <a:off x="11104369" y="-63503"/>
            <a:ext cx="7247125" cy="10413997"/>
          </a:xfrm>
          <a:custGeom>
            <a:avLst/>
            <a:gdLst/>
            <a:ahLst/>
            <a:cxnLst/>
            <a:rect l="l" t="t" r="r" b="b"/>
            <a:pathLst>
              <a:path w="7247125" h="10413997">
                <a:moveTo>
                  <a:pt x="0" y="0"/>
                </a:moveTo>
                <a:lnTo>
                  <a:pt x="7247125" y="0"/>
                </a:lnTo>
                <a:lnTo>
                  <a:pt x="7247125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1105967" y="1901871"/>
            <a:ext cx="10708425" cy="6561562"/>
            <a:chOff x="0" y="0"/>
            <a:chExt cx="2820326" cy="172814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820326" cy="1728148"/>
            </a:xfrm>
            <a:custGeom>
              <a:avLst/>
              <a:gdLst/>
              <a:ahLst/>
              <a:cxnLst/>
              <a:rect l="l" t="t" r="r" b="b"/>
              <a:pathLst>
                <a:path w="2820326" h="1728148">
                  <a:moveTo>
                    <a:pt x="0" y="0"/>
                  </a:moveTo>
                  <a:lnTo>
                    <a:pt x="2820326" y="0"/>
                  </a:lnTo>
                  <a:lnTo>
                    <a:pt x="2820326" y="1728148"/>
                  </a:lnTo>
                  <a:lnTo>
                    <a:pt x="0" y="172814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2820326" cy="1775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132999" y="273434"/>
            <a:ext cx="13806335" cy="143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02"/>
              </a:lnSpc>
            </a:pPr>
            <a:r>
              <a:rPr lang="en-US" sz="7200" b="1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FEATURES AND FUNCTIONALITY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01217" y="1587817"/>
            <a:ext cx="79067" cy="270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502775" y="2302122"/>
            <a:ext cx="11948996" cy="620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8"/>
              </a:lnSpc>
            </a:pPr>
            <a:r>
              <a:rPr lang="en-US" sz="4035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DarkTheme → Black background with whitetext fora modern look. Accent Color → Cyan (#00e5ff) used for headings and</a:t>
            </a:r>
          </a:p>
          <a:p>
            <a:pPr algn="l">
              <a:lnSpc>
                <a:spcPts val="3422"/>
              </a:lnSpc>
            </a:pPr>
            <a:r>
              <a:rPr lang="en-US" sz="4035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highlights. Sticky Navbar → Header stays at the top when scrolling. Navigation Links → Certification link (opens your IBM certificate). Contact link (opens email app). Hero Section → Displays your welcome message and education details. Footer Section → Copyright with auto-updating year. Responsive Layout → Works across desktop and mobile (due to viewport meta tag).</a:t>
            </a:r>
          </a:p>
          <a:p>
            <a:pPr algn="l">
              <a:lnSpc>
                <a:spcPts val="6218"/>
              </a:lnSpc>
            </a:pPr>
            <a:r>
              <a:rPr lang="en-US" sz="4035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Thunder/Lightning Effect → Animated flash simulates</a:t>
            </a:r>
          </a:p>
          <a:p>
            <a:pPr algn="l">
              <a:lnSpc>
                <a:spcPts val="3422"/>
              </a:lnSpc>
            </a:pPr>
            <a:r>
              <a:rPr lang="en-US" sz="4035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lightning in the background.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LINK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pptM.AKASH.pptx_20250901_145641_0000.pdf</dc:title>
  <cp:lastModifiedBy>dk9075461@gmail.com</cp:lastModifiedBy>
  <cp:revision>2</cp:revision>
  <dcterms:created xsi:type="dcterms:W3CDTF">2006-08-16T00:00:00Z</dcterms:created>
  <dcterms:modified xsi:type="dcterms:W3CDTF">2025-09-02T08:08:40Z</dcterms:modified>
  <dc:identifier>DAGxudWyOvU</dc:identifier>
</cp:coreProperties>
</file>

<file path=docProps/thumbnail.jpeg>
</file>